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8" r:id="rId1"/>
  </p:sldMasterIdLst>
  <p:notesMasterIdLst>
    <p:notesMasterId r:id="rId16"/>
  </p:notesMasterIdLst>
  <p:sldIdLst>
    <p:sldId id="258" r:id="rId2"/>
    <p:sldId id="284" r:id="rId3"/>
    <p:sldId id="272" r:id="rId4"/>
    <p:sldId id="273" r:id="rId5"/>
    <p:sldId id="282" r:id="rId6"/>
    <p:sldId id="256" r:id="rId7"/>
    <p:sldId id="274" r:id="rId8"/>
    <p:sldId id="276" r:id="rId9"/>
    <p:sldId id="277" r:id="rId10"/>
    <p:sldId id="278" r:id="rId11"/>
    <p:sldId id="286" r:id="rId12"/>
    <p:sldId id="281" r:id="rId13"/>
    <p:sldId id="283" r:id="rId14"/>
    <p:sldId id="26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D712F-9359-46B3-B8C3-2A25E518AB8A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95CB61-8838-4B35-B737-5BA67F8448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4846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C10C0CF1-65F5-4613-95ED-6A8ABF5862E4}" type="datetime1">
              <a:rPr lang="en-IN" smtClean="0"/>
              <a:t>03-02-2023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6F0E5EEC-CEED-40B5-8DD0-5AACCB4B2D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9177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FE86F-9A7C-43CB-82CC-124FDF5E1D94}" type="datetime1">
              <a:rPr lang="en-IN" smtClean="0"/>
              <a:t>03-02-2023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E5EEC-CEED-40B5-8DD0-5AACCB4B2D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0276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95D25-1494-4240-9565-B6B943663C93}" type="datetime1">
              <a:rPr lang="en-IN" smtClean="0"/>
              <a:t>03-02-2023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E5EEC-CEED-40B5-8DD0-5AACCB4B2D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6199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F1879-94D6-4525-B0DC-8D463C4C7B9D}" type="datetime1">
              <a:rPr lang="en-IN" smtClean="0"/>
              <a:t>03-02-2023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E5EEC-CEED-40B5-8DD0-5AACCB4B2D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66694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A7520-4A78-4732-97EC-2DD0F460BC35}" type="datetime1">
              <a:rPr lang="en-IN" smtClean="0"/>
              <a:t>03-02-2023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E5EEC-CEED-40B5-8DD0-5AACCB4B2D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40223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FBB1D-5851-4B19-95CC-1E4CF2D8DD1E}" type="datetime1">
              <a:rPr lang="en-IN" smtClean="0"/>
              <a:t>03-02-2023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E5EEC-CEED-40B5-8DD0-5AACCB4B2D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54728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C9488-5D82-43E9-9172-2EC6A2976BBE}" type="datetime1">
              <a:rPr lang="en-IN" smtClean="0"/>
              <a:t>03-02-2023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E5EEC-CEED-40B5-8DD0-5AACCB4B2D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54058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351AA3C2-9D24-4AE2-A71F-01A1A0AC6955}" type="datetime1">
              <a:rPr lang="en-IN" smtClean="0"/>
              <a:t>03-02-2023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E5EEC-CEED-40B5-8DD0-5AACCB4B2D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20977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6A522472-EDB8-4402-B06C-F62EFE39B066}" type="datetime1">
              <a:rPr lang="en-IN" smtClean="0"/>
              <a:t>03-02-2023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E5EEC-CEED-40B5-8DD0-5AACCB4B2D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3689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0E41-6AD7-450F-AE99-F019F59B5FA7}" type="datetime1">
              <a:rPr lang="en-IN" smtClean="0"/>
              <a:t>03-02-2023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E5EEC-CEED-40B5-8DD0-5AACCB4B2D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5162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60E1D-B380-43C3-87A0-11576AE16705}" type="datetime1">
              <a:rPr lang="en-IN" smtClean="0"/>
              <a:t>03-02-2023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E5EEC-CEED-40B5-8DD0-5AACCB4B2D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3855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ED4C4-E2F7-40CF-81F9-91A85A6F1E98}" type="datetime1">
              <a:rPr lang="en-IN" smtClean="0"/>
              <a:t>03-02-2023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E5EEC-CEED-40B5-8DD0-5AACCB4B2D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0531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C38AB-9267-4830-B619-FBEDC2F70B2D}" type="datetime1">
              <a:rPr lang="en-IN" smtClean="0"/>
              <a:t>03-02-2023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E5EEC-CEED-40B5-8DD0-5AACCB4B2D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8055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6B091-6953-4E18-9C98-310451E438D6}" type="datetime1">
              <a:rPr lang="en-IN" smtClean="0"/>
              <a:t>03-02-2023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E5EEC-CEED-40B5-8DD0-5AACCB4B2D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6013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3833A-ACEB-47E5-87D8-F280596B4A3B}" type="datetime1">
              <a:rPr lang="en-IN" smtClean="0"/>
              <a:t>03-02-2023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E5EEC-CEED-40B5-8DD0-5AACCB4B2D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4842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4147-7B7D-49B7-8061-338280CB8D59}" type="datetime1">
              <a:rPr lang="en-IN" smtClean="0"/>
              <a:t>03-02-2023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E5EEC-CEED-40B5-8DD0-5AACCB4B2D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1250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EB681-8944-44C8-A083-85E6480BE733}" type="datetime1">
              <a:rPr lang="en-IN" smtClean="0"/>
              <a:t>03-02-2023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E5EEC-CEED-40B5-8DD0-5AACCB4B2D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8112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BAE43C35-5337-4277-B7EA-C15E26F49C62}" type="datetime1">
              <a:rPr lang="en-IN" smtClean="0"/>
              <a:t>03-02-2023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6F0E5EEC-CEED-40B5-8DD0-5AACCB4B2D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8356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136FA-3C5E-4FE3-A709-7EFA636B0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08" y="2309536"/>
            <a:ext cx="11019183" cy="2238928"/>
          </a:xfrm>
        </p:spPr>
        <p:txBody>
          <a:bodyPr>
            <a:no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Muzix </a:t>
            </a:r>
            <a:b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endParaRPr lang="en-IN" sz="7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52BE10-675B-471B-83EF-977BF7D1D5FA}"/>
              </a:ext>
            </a:extLst>
          </p:cNvPr>
          <p:cNvSpPr txBox="1"/>
          <p:nvPr/>
        </p:nvSpPr>
        <p:spPr>
          <a:xfrm>
            <a:off x="7741328" y="4548464"/>
            <a:ext cx="3864263" cy="181588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800" b="1" dirty="0">
                <a:ln/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  <a:r>
              <a:rPr lang="en-US" sz="2800" b="1" dirty="0">
                <a:ln/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en-IN" sz="2800" dirty="0">
                <a:ln w="0">
                  <a:solidFill>
                    <a:srgbClr val="C00000"/>
                  </a:solidFill>
                </a:ln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Seetha </a:t>
            </a:r>
            <a:r>
              <a:rPr lang="en-IN" sz="2800" dirty="0" err="1">
                <a:ln w="0">
                  <a:solidFill>
                    <a:srgbClr val="C00000"/>
                  </a:solidFill>
                </a:ln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Lakshmi.G.M</a:t>
            </a:r>
            <a:endParaRPr lang="en-IN" sz="2800" dirty="0">
              <a:ln w="0">
                <a:solidFill>
                  <a:srgbClr val="C00000"/>
                </a:solidFill>
              </a:ln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 i="0" dirty="0">
                <a:ln w="0">
                  <a:solidFill>
                    <a:srgbClr val="C00000"/>
                  </a:solidFill>
                </a:ln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Shubham Pawar</a:t>
            </a:r>
          </a:p>
          <a:p>
            <a:r>
              <a:rPr lang="en-IN" sz="2800" dirty="0">
                <a:ln w="0">
                  <a:solidFill>
                    <a:srgbClr val="C00000"/>
                  </a:solidFill>
                </a:ln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Mridul Bhawa</a:t>
            </a:r>
            <a:endParaRPr lang="en-IN" sz="2800" i="0" dirty="0">
              <a:ln w="0">
                <a:solidFill>
                  <a:srgbClr val="C00000"/>
                </a:solidFill>
              </a:ln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633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F87D9-8F61-8AD0-45CF-69FF2695F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Functionalities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61BF6-ACBE-CCC1-C22C-EFE3541AB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Register - User can register using their credentials and profile picture</a:t>
            </a:r>
          </a:p>
          <a:p>
            <a:r>
              <a:rPr lang="en-IN" dirty="0"/>
              <a:t>Login – The registered user is able to login and access the features of the application</a:t>
            </a:r>
          </a:p>
          <a:p>
            <a:r>
              <a:rPr lang="en-IN" dirty="0"/>
              <a:t>Movie View – The user can view the details of the particular movie</a:t>
            </a:r>
          </a:p>
          <a:p>
            <a:r>
              <a:rPr lang="en-IN" dirty="0"/>
              <a:t>Search – User can search with movie name.</a:t>
            </a:r>
          </a:p>
          <a:p>
            <a:r>
              <a:rPr lang="en-IN" dirty="0"/>
              <a:t>Favourite – User can add or remove movie from their favourite list</a:t>
            </a:r>
          </a:p>
          <a:p>
            <a:r>
              <a:rPr lang="en-IN" dirty="0"/>
              <a:t>Recommended – User can view the recommended movies of particular genre</a:t>
            </a:r>
          </a:p>
          <a:p>
            <a:r>
              <a:rPr lang="en-IN" dirty="0"/>
              <a:t>Play Trailer – User is able to play the trailer of the movie.</a:t>
            </a:r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B7E150-21C5-77F5-3BF6-D8918A291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30415"/>
            <a:ext cx="838199" cy="767687"/>
          </a:xfrm>
        </p:spPr>
        <p:txBody>
          <a:bodyPr/>
          <a:lstStyle/>
          <a:p>
            <a:r>
              <a:rPr lang="en-IN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781148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D58860-21EA-2B2A-F12F-BD67AFB20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9F6059-6E44-2E78-300E-C4B5DB5D9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57" y="1267941"/>
            <a:ext cx="10787743" cy="52033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7F2EF2-E6E9-D525-AA43-A4701B691C1E}"/>
              </a:ext>
            </a:extLst>
          </p:cNvPr>
          <p:cNvSpPr txBox="1"/>
          <p:nvPr/>
        </p:nvSpPr>
        <p:spPr>
          <a:xfrm>
            <a:off x="2601685" y="364766"/>
            <a:ext cx="6988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INTERACTIVE DEMO</a:t>
            </a:r>
          </a:p>
        </p:txBody>
      </p:sp>
    </p:spTree>
    <p:extLst>
      <p:ext uri="{BB962C8B-B14F-4D97-AF65-F5344CB8AC3E}">
        <p14:creationId xmlns:p14="http://schemas.microsoft.com/office/powerpoint/2010/main" val="875952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8BADA-D36B-FA35-EA44-7205A99AC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Enhancements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A9C87-7A48-8495-52C5-ED73E407E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62200"/>
            <a:ext cx="8825659" cy="3345581"/>
          </a:xfrm>
        </p:spPr>
        <p:txBody>
          <a:bodyPr>
            <a:noAutofit/>
          </a:bodyPr>
          <a:lstStyle/>
          <a:p>
            <a:pPr algn="l"/>
            <a:r>
              <a:rPr lang="en-US" sz="2000" b="0" i="0" dirty="0">
                <a:solidFill>
                  <a:srgbClr val="333333"/>
                </a:solidFill>
                <a:effectLst/>
                <a:latin typeface="Speak Pro (Body)"/>
              </a:rPr>
              <a:t>A more robust search function that allows users to search for movies and shows by specific criteria, such as director, actor, genre, and release year.</a:t>
            </a:r>
          </a:p>
          <a:p>
            <a:pPr algn="l"/>
            <a:r>
              <a:rPr lang="en-US" sz="2000" b="0" i="0" dirty="0">
                <a:solidFill>
                  <a:srgbClr val="333333"/>
                </a:solidFill>
                <a:effectLst/>
                <a:latin typeface="Speak Pro (Body)"/>
              </a:rPr>
              <a:t>More detailed cast and crew information, including biographies and filmographies.</a:t>
            </a:r>
          </a:p>
          <a:p>
            <a:pPr algn="l"/>
            <a:r>
              <a:rPr lang="en-US" sz="2000" b="0" i="0" dirty="0">
                <a:solidFill>
                  <a:srgbClr val="333333"/>
                </a:solidFill>
                <a:effectLst/>
                <a:latin typeface="Speak Pro (Body)"/>
              </a:rPr>
              <a:t>More interactive features, such as a social media-like feed where users can follow their favorite actors and directors and see updates on their upcoming projects.</a:t>
            </a:r>
          </a:p>
          <a:p>
            <a:pPr algn="l"/>
            <a:r>
              <a:rPr lang="en-US" sz="2000" dirty="0">
                <a:solidFill>
                  <a:srgbClr val="333333"/>
                </a:solidFill>
                <a:latin typeface="Speak Pro (Body)"/>
              </a:rPr>
              <a:t>Adding a section with links to different OTT platforms where the movie is present.</a:t>
            </a:r>
            <a:endParaRPr lang="en-US" sz="2000" b="0" i="0" dirty="0">
              <a:solidFill>
                <a:srgbClr val="333333"/>
              </a:solidFill>
              <a:effectLst/>
              <a:latin typeface="Speak Pro (Body)"/>
            </a:endParaRPr>
          </a:p>
          <a:p>
            <a:pPr algn="l"/>
            <a:r>
              <a:rPr lang="en-US" sz="2000" b="0" i="0" dirty="0">
                <a:solidFill>
                  <a:srgbClr val="333333"/>
                </a:solidFill>
                <a:effectLst/>
                <a:latin typeface="Speak Pro (Body)"/>
              </a:rPr>
              <a:t>More linear, live broadcasts like sports, concerts and political events</a:t>
            </a:r>
          </a:p>
          <a:p>
            <a:pPr algn="l"/>
            <a:r>
              <a:rPr lang="en-US" sz="2000" b="0" i="0" dirty="0">
                <a:solidFill>
                  <a:srgbClr val="333333"/>
                </a:solidFill>
                <a:effectLst/>
                <a:latin typeface="Speak Pro (Body)"/>
              </a:rPr>
              <a:t> More personalized advertising</a:t>
            </a:r>
          </a:p>
          <a:p>
            <a:endParaRPr lang="en-US" sz="2000" b="0" dirty="0">
              <a:effectLst/>
            </a:endParaRPr>
          </a:p>
          <a:p>
            <a:endParaRPr lang="en-US" sz="2000" dirty="0"/>
          </a:p>
          <a:p>
            <a:endParaRPr lang="en-IN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8CBABA-5225-8F9F-3FA8-EEFB10699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876514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B2CAC-1D91-A5F9-E67A-8630083B6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9869" y="2547257"/>
            <a:ext cx="8761413" cy="2764972"/>
          </a:xfrm>
        </p:spPr>
        <p:txBody>
          <a:bodyPr/>
          <a:lstStyle/>
          <a:p>
            <a:r>
              <a:rPr lang="en-IN" sz="4400" b="1" dirty="0">
                <a:solidFill>
                  <a:schemeClr val="tx1"/>
                </a:solidFill>
              </a:rPr>
              <a:t>                       Q&amp;A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3B6EB-47D0-A94A-9E70-D7E92A502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706873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B5E87C5-4D34-498E-B021-2C1B2DBF5595}"/>
              </a:ext>
            </a:extLst>
          </p:cNvPr>
          <p:cNvSpPr/>
          <p:nvPr/>
        </p:nvSpPr>
        <p:spPr>
          <a:xfrm>
            <a:off x="2678078" y="2644170"/>
            <a:ext cx="6835843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9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4D4EF2-40CE-E9D5-5D7C-876303D9E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56129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20600-2BF8-A106-1881-F5CBBFFD0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630" y="973668"/>
            <a:ext cx="7434424" cy="706964"/>
          </a:xfrm>
        </p:spPr>
        <p:txBody>
          <a:bodyPr/>
          <a:lstStyle/>
          <a:p>
            <a:pPr algn="ctr"/>
            <a:r>
              <a:rPr lang="en-IN" b="1" dirty="0"/>
              <a:t>TEAM MEMBERS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00520F-7BAD-CF7E-75E8-32DF7DDC8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96" y="2564189"/>
            <a:ext cx="3525903" cy="31568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1B78CF-A190-95B3-FEA3-97D020675B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100" y="2564189"/>
            <a:ext cx="3525903" cy="3156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098D16-C21D-DDED-FF6C-8E315B4BE1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104" y="2564189"/>
            <a:ext cx="3525902" cy="31568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2BD7C9-3A83-7FCD-26FD-30252AE686B0}"/>
              </a:ext>
            </a:extLst>
          </p:cNvPr>
          <p:cNvSpPr txBox="1"/>
          <p:nvPr/>
        </p:nvSpPr>
        <p:spPr>
          <a:xfrm flipH="1">
            <a:off x="535576" y="5965371"/>
            <a:ext cx="316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MRIDUL BHAWA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584D9-3F77-6955-455B-8289902C880C}"/>
              </a:ext>
            </a:extLst>
          </p:cNvPr>
          <p:cNvSpPr txBox="1"/>
          <p:nvPr/>
        </p:nvSpPr>
        <p:spPr>
          <a:xfrm flipH="1">
            <a:off x="4513216" y="5965371"/>
            <a:ext cx="316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SEETHA LAKSHMI.G.M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068FC5-C372-EE48-551E-1A83FE9B7665}"/>
              </a:ext>
            </a:extLst>
          </p:cNvPr>
          <p:cNvSpPr txBox="1"/>
          <p:nvPr/>
        </p:nvSpPr>
        <p:spPr>
          <a:xfrm flipH="1">
            <a:off x="8465271" y="5965371"/>
            <a:ext cx="316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SHUBHAM PAWAR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510607A-E8E8-2030-2194-66B223411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70549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245C0-89A9-A038-FD08-4A17BF40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About the Application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097356-0178-340D-E9B3-C15814175BA1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790825"/>
            <a:ext cx="5986463" cy="2016125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and recommended movies as per users' choice. </a:t>
            </a:r>
          </a:p>
          <a:p>
            <a:pPr lvl="1">
              <a:lnSpc>
                <a:spcPct val="90000"/>
              </a:lnSpc>
            </a:pPr>
            <a:endParaRPr lang="en-US" altLang="en-US" sz="1600" dirty="0">
              <a:solidFill>
                <a:schemeClr val="bg1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AFDBD89-64AF-FA04-F9C6-5AD8445EF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1800" dirty="0"/>
              <a:t>The project is a complete movie application by which user can view, search movies as per their requirements .</a:t>
            </a:r>
          </a:p>
          <a:p>
            <a:pPr lvl="1"/>
            <a:r>
              <a:rPr lang="en-US" sz="1800" dirty="0"/>
              <a:t>The application can visualize recommended movies as per users' choice. </a:t>
            </a:r>
          </a:p>
          <a:p>
            <a:pPr lvl="1"/>
            <a:r>
              <a:rPr lang="en-US" sz="1800" dirty="0"/>
              <a:t>The user can add the movies to their favorite list.</a:t>
            </a:r>
          </a:p>
          <a:p>
            <a:pPr lvl="1">
              <a:lnSpc>
                <a:spcPct val="90000"/>
              </a:lnSpc>
            </a:pPr>
            <a:endParaRPr lang="en-US" altLang="en-US" sz="1600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80D855-654E-FC33-EC16-D26CC00ED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33165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0A54FD-0DEC-6A2A-3373-E610BEBA8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Features of the application</a:t>
            </a:r>
            <a:br>
              <a:rPr lang="en-US" sz="4000" dirty="0"/>
            </a:b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59CEEE-3A47-ABB7-42E7-688BC661D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Register</a:t>
            </a:r>
          </a:p>
          <a:p>
            <a:r>
              <a:rPr lang="en-IN" dirty="0"/>
              <a:t>Login </a:t>
            </a:r>
          </a:p>
          <a:p>
            <a:r>
              <a:rPr lang="en-IN" dirty="0"/>
              <a:t>Movie View </a:t>
            </a:r>
          </a:p>
          <a:p>
            <a:r>
              <a:rPr lang="en-IN" dirty="0"/>
              <a:t>Search </a:t>
            </a:r>
          </a:p>
          <a:p>
            <a:r>
              <a:rPr lang="en-IN" dirty="0"/>
              <a:t>Favourite</a:t>
            </a:r>
          </a:p>
          <a:p>
            <a:r>
              <a:rPr lang="en-IN" dirty="0"/>
              <a:t>Recommended </a:t>
            </a:r>
          </a:p>
          <a:p>
            <a:r>
              <a:rPr lang="en-IN" dirty="0"/>
              <a:t>Play Trailer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7CBB0D-320F-C088-6404-55844B662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35172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68BCA8-CBBA-A2B1-A421-3F17F0C83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AB5ED6-8349-5B92-6345-EBFE870C0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2768" y="-195943"/>
            <a:ext cx="838199" cy="767687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93447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9C61A98-16D8-F208-FE82-8E4ACA07E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1A89DF-027C-D88F-73F9-4D60EF66E95D}"/>
              </a:ext>
            </a:extLst>
          </p:cNvPr>
          <p:cNvSpPr txBox="1"/>
          <p:nvPr/>
        </p:nvSpPr>
        <p:spPr>
          <a:xfrm>
            <a:off x="181467" y="102852"/>
            <a:ext cx="6188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Work Flow Diagram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643292-F234-5689-2215-053F8C068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E5EEC-CEED-40B5-8DD0-5AACCB4B2D8F}" type="slidenum">
              <a:rPr lang="en-IN" smtClean="0"/>
              <a:t>6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E07408-923C-040A-0182-A41FBBC2B855}"/>
              </a:ext>
            </a:extLst>
          </p:cNvPr>
          <p:cNvSpPr txBox="1"/>
          <p:nvPr/>
        </p:nvSpPr>
        <p:spPr>
          <a:xfrm>
            <a:off x="11320167" y="210574"/>
            <a:ext cx="742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683092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3243F-DC2C-F582-D074-B10EEB8C8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Technologies Used for the Back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42623-0835-A638-7DB6-9A38413D7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5BDFCA34-CA8F-3383-C7F6-50A5D67A9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32" y="2603500"/>
            <a:ext cx="2167564" cy="1579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Content Placeholder 12">
            <a:extLst>
              <a:ext uri="{FF2B5EF4-FFF2-40B4-BE49-F238E27FC236}">
                <a16:creationId xmlns:a16="http://schemas.microsoft.com/office/drawing/2014/main" id="{E5E6D51C-CF3A-7FFB-113D-40C424C1B1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06" t="24965" r="27971" b="35777"/>
          <a:stretch/>
        </p:blipFill>
        <p:spPr>
          <a:xfrm>
            <a:off x="3322518" y="2595957"/>
            <a:ext cx="3786529" cy="1587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Press and Media Resources - Docker">
            <a:extLst>
              <a:ext uri="{FF2B5EF4-FFF2-40B4-BE49-F238E27FC236}">
                <a16:creationId xmlns:a16="http://schemas.microsoft.com/office/drawing/2014/main" id="{90D362F4-7CF6-6C5E-D3AE-62CA6F783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832" y="2887111"/>
            <a:ext cx="2916455" cy="129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EBAA39-5AE2-39D0-B384-4A27B08F6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0080" y="5106202"/>
            <a:ext cx="2480979" cy="1550269"/>
          </a:xfrm>
          <a:prstGeom prst="rect">
            <a:avLst/>
          </a:prstGeom>
        </p:spPr>
      </p:pic>
      <p:pic>
        <p:nvPicPr>
          <p:cNvPr id="1028" name="Picture 4" descr="Spring Boot Hello World - bgasparotto">
            <a:extLst>
              <a:ext uri="{FF2B5EF4-FFF2-40B4-BE49-F238E27FC236}">
                <a16:creationId xmlns:a16="http://schemas.microsoft.com/office/drawing/2014/main" id="{C3A91624-DD81-67F9-78E0-2B2590ED9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621" y="5106202"/>
            <a:ext cx="2758039" cy="144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5DBD29-1026-8E41-6106-A07249AB2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195788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3243F-DC2C-F582-D074-B10EEB8C8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Technologies Used for the Front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42623-0835-A638-7DB6-9A38413D7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6" name="Content Placeholder 12">
            <a:extLst>
              <a:ext uri="{FF2B5EF4-FFF2-40B4-BE49-F238E27FC236}">
                <a16:creationId xmlns:a16="http://schemas.microsoft.com/office/drawing/2014/main" id="{A27A11DC-FE7A-AD40-0216-B23A2BFCDE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37912" y="2434933"/>
            <a:ext cx="1689960" cy="1795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D3B248A9-AF7D-D3F1-B1BB-1C5C38109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0" y="2552570"/>
            <a:ext cx="2650215" cy="1677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C2B126-7A35-09E7-60BF-058C28549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8566" y="2353152"/>
            <a:ext cx="1876926" cy="18769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DF397A-4707-2513-155D-389A91E6E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9297" y="4697127"/>
            <a:ext cx="1905000" cy="16065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838ADF-3FA9-81A7-1565-B332D66EE5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6539" y="4697128"/>
            <a:ext cx="2048876" cy="157302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1C2E1E-B64A-FA25-35E7-2B7994FE1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53731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F79FB-BDE7-A353-8DCB-6B661D3EC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Databases used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623930-B5B9-BE9C-B55A-268B3CF7C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172" y="2783456"/>
            <a:ext cx="3511918" cy="1999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19403C-5F34-8D81-FA02-A987B6AAE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706" y="2783456"/>
            <a:ext cx="2780398" cy="18074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E68DD-55F3-3831-AA1A-0819C69F9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7455779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1211</TotalTime>
  <Words>325</Words>
  <Application>Microsoft Office PowerPoint</Application>
  <PresentationFormat>Widescreen</PresentationFormat>
  <Paragraphs>61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Century Gothic</vt:lpstr>
      <vt:lpstr>Speak Pro (Body)</vt:lpstr>
      <vt:lpstr>Times New Roman</vt:lpstr>
      <vt:lpstr>Wingdings 3</vt:lpstr>
      <vt:lpstr>Ion Boardroom</vt:lpstr>
      <vt:lpstr>Muzix  Application</vt:lpstr>
      <vt:lpstr>TEAM MEMBERS</vt:lpstr>
      <vt:lpstr>About the Application</vt:lpstr>
      <vt:lpstr>Features of the application </vt:lpstr>
      <vt:lpstr>PowerPoint Presentation</vt:lpstr>
      <vt:lpstr>PowerPoint Presentation</vt:lpstr>
      <vt:lpstr>Technologies Used for the Back End</vt:lpstr>
      <vt:lpstr>Technologies Used for the Front End</vt:lpstr>
      <vt:lpstr>Databases used</vt:lpstr>
      <vt:lpstr>Functionalities</vt:lpstr>
      <vt:lpstr>PowerPoint Presentation</vt:lpstr>
      <vt:lpstr>Future Enhancements</vt:lpstr>
      <vt:lpstr>                       Q&amp;A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Muzix  Application</dc:title>
  <dc:creator>Mohammad Kamran</dc:creator>
  <cp:lastModifiedBy>Seetha Lakshmi</cp:lastModifiedBy>
  <cp:revision>46</cp:revision>
  <dcterms:created xsi:type="dcterms:W3CDTF">2022-05-12T11:35:18Z</dcterms:created>
  <dcterms:modified xsi:type="dcterms:W3CDTF">2023-02-03T10:58:18Z</dcterms:modified>
</cp:coreProperties>
</file>